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200900" cy="10440988"/>
  <p:notesSz cx="6797675" cy="9928225"/>
  <p:defaultTextStyle>
    <a:defPPr>
      <a:defRPr lang="cs-CZ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3012" y="972"/>
      </p:cViewPr>
      <p:guideLst>
        <p:guide orient="horz" pos="3289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68" y="3243479"/>
            <a:ext cx="6120764" cy="223804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1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915489" y="558304"/>
            <a:ext cx="1215153" cy="1187662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036" y="558304"/>
            <a:ext cx="3525441" cy="1187662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8823" y="6709302"/>
            <a:ext cx="6120764" cy="207369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68823" y="4425342"/>
            <a:ext cx="6120764" cy="228396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037" y="3248309"/>
            <a:ext cx="2370296" cy="9186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760348" y="3248309"/>
            <a:ext cx="2370296" cy="9186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45" y="418125"/>
            <a:ext cx="648081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47" y="2337138"/>
            <a:ext cx="3181648" cy="97400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60047" y="3311146"/>
            <a:ext cx="3181648" cy="601565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657959" y="2337138"/>
            <a:ext cx="3182898" cy="97400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657959" y="3311146"/>
            <a:ext cx="3182898" cy="601565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47" y="415709"/>
            <a:ext cx="2369046" cy="176916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5354" y="415709"/>
            <a:ext cx="4025504" cy="8911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60047" y="2184879"/>
            <a:ext cx="2369046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1427" y="7308695"/>
            <a:ext cx="4320540" cy="862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11427" y="932923"/>
            <a:ext cx="4320540" cy="6264593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11427" y="8171528"/>
            <a:ext cx="4320540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45" y="418125"/>
            <a:ext cx="6480810" cy="1740165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45" y="2436235"/>
            <a:ext cx="6480810" cy="6890569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0045" y="9677252"/>
            <a:ext cx="1680210" cy="555886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614D-EA89-4091-9FF0-4A0CBF696DE0}" type="datetimeFigureOut">
              <a:rPr lang="cs-CZ" smtClean="0"/>
              <a:pPr/>
              <a:t>28.6.2018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60308" y="9677252"/>
            <a:ext cx="2280285" cy="555886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160646" y="9677252"/>
            <a:ext cx="1680210" cy="555886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9BB2-40CB-4CDC-9424-36F5358E6B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kola@zsvelkepopovice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editel@zsvelkepopovice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4266" y="1"/>
            <a:ext cx="4798100" cy="1908126"/>
          </a:xfrm>
        </p:spPr>
        <p:txBody>
          <a:bodyPr>
            <a:normAutofit fontScale="90000"/>
          </a:bodyPr>
          <a:lstStyle/>
          <a:p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1600" b="1" dirty="0" smtClean="0"/>
              <a:t>ZÁKLADNÍ </a:t>
            </a:r>
            <a:r>
              <a:rPr lang="cs-CZ" sz="1600" b="1" dirty="0"/>
              <a:t>ŠKOLA VELKÉ POPOVICE,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PŘÍSPĚVKOVÁ ORGANIZACE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Komenského </a:t>
            </a:r>
            <a:r>
              <a:rPr lang="cs-CZ" sz="1600" dirty="0"/>
              <a:t>5, 251 69 Velké Popovice</a:t>
            </a:r>
            <a:br>
              <a:rPr lang="cs-CZ" sz="1600" dirty="0"/>
            </a:br>
            <a:r>
              <a:rPr lang="cs-CZ" sz="1600" dirty="0"/>
              <a:t>Tel./fax: 323 665 200, e-mail: </a:t>
            </a:r>
            <a:r>
              <a:rPr lang="cs-CZ" sz="1600" dirty="0" err="1">
                <a:hlinkClick r:id="rId2"/>
              </a:rPr>
              <a:t>skola</a:t>
            </a:r>
            <a:r>
              <a:rPr lang="cs-CZ" sz="1600" dirty="0">
                <a:hlinkClick r:id="rId2"/>
              </a:rPr>
              <a:t>@</a:t>
            </a:r>
            <a:r>
              <a:rPr lang="en-US" sz="1600" dirty="0">
                <a:hlinkClick r:id="rId2"/>
              </a:rPr>
              <a:t>zsvelkepopovice.cz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IČO: 75031540</a:t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106" y="2268166"/>
            <a:ext cx="6192688" cy="81728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cs-CZ" sz="11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11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11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106" y="251942"/>
            <a:ext cx="1547639" cy="154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792138" y="2268166"/>
            <a:ext cx="561662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Velké Popovice, dne 20. 6. 2018</a:t>
            </a:r>
          </a:p>
          <a:p>
            <a:pPr algn="r"/>
            <a:endParaRPr lang="cs-CZ" sz="1200" dirty="0"/>
          </a:p>
          <a:p>
            <a:r>
              <a:rPr lang="cs-CZ" sz="1200" b="1" u="sng" dirty="0" smtClean="0"/>
              <a:t>Vyhlášení soutěže pro žáky školy</a:t>
            </a:r>
          </a:p>
          <a:p>
            <a:endParaRPr lang="cs-CZ" sz="1200" b="1" u="sng" dirty="0" smtClean="0"/>
          </a:p>
          <a:p>
            <a:endParaRPr lang="cs-CZ" sz="1200" b="1" dirty="0"/>
          </a:p>
          <a:p>
            <a:r>
              <a:rPr lang="cs-CZ" sz="1200" dirty="0" smtClean="0"/>
              <a:t>   Naše škola ve spolupráci se zřizovatelem školy připravuje projekt výstavby školního hřiště. Aby se výsledný konečný návrh  podoby hřiště co nejvíce přiblížil potřebám  a představám žáků naší školy, byl bych rád, aby se zejména žáci II. stupně  během nadcházejících prázdnin zamysleli nad tím, jak by takové hřiště mělo podle nich vypadat a co by na něm určitě nemělo chybět. </a:t>
            </a:r>
          </a:p>
          <a:p>
            <a:endParaRPr lang="cs-CZ" sz="1200" dirty="0" smtClean="0"/>
          </a:p>
          <a:p>
            <a:r>
              <a:rPr lang="cs-CZ" sz="1200" dirty="0" smtClean="0"/>
              <a:t>Před </a:t>
            </a:r>
            <a:r>
              <a:rPr lang="cs-CZ" sz="1200" dirty="0"/>
              <a:t>vámi jsou letní prázdniny, kdy si budete užívat zaslouženého odpočinku a volna a my bychom byli rádi, abyste během svých výletů a cest s rodiči měli oči otevřené a všímali si, jaké </a:t>
            </a:r>
            <a:r>
              <a:rPr lang="cs-CZ" sz="1200" dirty="0" smtClean="0"/>
              <a:t>školní hřiště </a:t>
            </a:r>
            <a:r>
              <a:rPr lang="cs-CZ" sz="1200" dirty="0"/>
              <a:t>mají jinde a co vás na něm zaujalo. </a:t>
            </a:r>
            <a:r>
              <a:rPr lang="cs-CZ" sz="1200" dirty="0" smtClean="0"/>
              <a:t>Aby vaše poznatky a podněty byly přístupné všem, vyhlašuji pro žáky 5. – 8. tříd naší školy prázdninovou soutěž na téma:</a:t>
            </a:r>
          </a:p>
          <a:p>
            <a:pPr algn="ctr"/>
            <a:r>
              <a:rPr lang="cs-CZ" sz="1200" b="1" dirty="0" smtClean="0"/>
              <a:t>„Najdi a nafoť školní hřiště, jaké bys chtěl mít u naší školy“</a:t>
            </a:r>
            <a:r>
              <a:rPr lang="cs-CZ" sz="1200" dirty="0" smtClean="0"/>
              <a:t>. </a:t>
            </a:r>
          </a:p>
          <a:p>
            <a:endParaRPr lang="cs-CZ" sz="1200" dirty="0"/>
          </a:p>
          <a:p>
            <a:r>
              <a:rPr lang="cs-CZ" sz="1200" dirty="0" smtClean="0"/>
              <a:t>Když při svých prázdninových cestách uvidíte pěkné školní hřiště, které se vám bude líbit, a které vás nějakým způsobem zaujalo, pořiďte jeho fotografie. Nejzajímavější fotografie budou zveřejněny na školních webových stránkách. (www.zsvelkepopovice.cz)</a:t>
            </a:r>
            <a:endParaRPr lang="cs-CZ" sz="1200" b="1" dirty="0" smtClean="0"/>
          </a:p>
          <a:p>
            <a:endParaRPr lang="cs-CZ" sz="1200" b="1" dirty="0"/>
          </a:p>
          <a:p>
            <a:r>
              <a:rPr lang="cs-CZ" sz="1200" dirty="0" smtClean="0"/>
              <a:t>   Fotografie budou  následně použity v hodinách ICT k tvorbě prezentace (PowerPoint). Tvůrci tří nejpovedenějších prezentací získají věcné ceny.  Prezentace budou také přílohou k žádosti o dotaci na vybudování školního hřiště. Celá tato soutěž bude příspěvkem žáků naší školy k žádosti o dotaci na vybudování školního hřiště ZŠ Velké Popovice.</a:t>
            </a:r>
          </a:p>
          <a:p>
            <a:endParaRPr lang="cs-CZ" sz="1200" dirty="0"/>
          </a:p>
          <a:p>
            <a:r>
              <a:rPr lang="cs-CZ" sz="1200" dirty="0" smtClean="0"/>
              <a:t>   Fotografii s popisem, kde jste ji pořídili, zasílejte na: </a:t>
            </a:r>
            <a:r>
              <a:rPr lang="cs-CZ" sz="1200" dirty="0" smtClean="0">
                <a:hlinkClick r:id="rId4"/>
              </a:rPr>
              <a:t>reditel@zsvelkepopovice.cz</a:t>
            </a:r>
            <a:endParaRPr lang="cs-CZ" sz="1200" dirty="0" smtClean="0"/>
          </a:p>
          <a:p>
            <a:r>
              <a:rPr lang="cs-CZ" sz="1200" dirty="0" smtClean="0"/>
              <a:t> </a:t>
            </a:r>
          </a:p>
          <a:p>
            <a:endParaRPr lang="cs-CZ" sz="1200" dirty="0"/>
          </a:p>
          <a:p>
            <a:endParaRPr lang="cs-CZ" sz="1200" dirty="0" smtClean="0"/>
          </a:p>
          <a:p>
            <a:r>
              <a:rPr lang="cs-CZ" sz="1200" dirty="0"/>
              <a:t>	</a:t>
            </a:r>
            <a:r>
              <a:rPr lang="cs-CZ" sz="1200" dirty="0" smtClean="0"/>
              <a:t>		Mgr. Milan Čásenský</a:t>
            </a:r>
          </a:p>
          <a:p>
            <a:r>
              <a:rPr lang="cs-CZ" sz="1200" dirty="0"/>
              <a:t>	</a:t>
            </a:r>
            <a:r>
              <a:rPr lang="cs-CZ" sz="1200" dirty="0" smtClean="0"/>
              <a:t>		        ředitel školy</a:t>
            </a:r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276</Words>
  <Application>Microsoft Office PowerPoint</Application>
  <PresentationFormat>Vlastní</PresentationFormat>
  <Paragraphs>23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  ZÁKLADNÍ ŠKOLA VELKÉ POPOVICE,  PŘÍSPĚVKOVÁ ORGANIZACE Komenského 5, 251 69 Velké Popovice Tel./fax: 323 665 200, e-mail: skola@zsvelkepopovice.cz IČO: 75031540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VELKÉ POPOVICE, OKR. PRAHA - VÝCHOD Komenského 5, 251 69 Velké Popovice Tel./fax: 323 665 200, e-mail: skola@zsvelkepopovice.cz IČO: 75031540</dc:title>
  <dc:creator>lucie.fuskova</dc:creator>
  <cp:lastModifiedBy>Lucie.Fuskova</cp:lastModifiedBy>
  <cp:revision>113</cp:revision>
  <cp:lastPrinted>2017-11-16T07:18:07Z</cp:lastPrinted>
  <dcterms:created xsi:type="dcterms:W3CDTF">2012-01-03T12:10:00Z</dcterms:created>
  <dcterms:modified xsi:type="dcterms:W3CDTF">2018-06-28T05:43:41Z</dcterms:modified>
</cp:coreProperties>
</file>